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8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5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5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8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7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7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5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3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2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7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8BD4B-BF50-47E0-9B6C-2268C4E5C9D2}" type="datetimeFigureOut">
              <a:rPr lang="en-US" smtClean="0"/>
              <a:t>06/01/2025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B41B-6BB7-4999-86A4-6B82E3DF3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7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ình ảnh Nền ẩm Thực, ẩm Thực Vector Nền Và Tập Tin Tải về Miễn Phí |  Pngtre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3" y="79375"/>
            <a:ext cx="11918501" cy="677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996966" y="1122363"/>
            <a:ext cx="7262648" cy="35442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89956" y="710516"/>
            <a:ext cx="8276667" cy="2999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ĐƠN CỦA BÉ 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01/2025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NGÀY 06/01/2025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NGÀY 10/01/2025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1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TTC</dc:creator>
  <cp:lastModifiedBy>TTC</cp:lastModifiedBy>
  <cp:revision>1</cp:revision>
  <dcterms:created xsi:type="dcterms:W3CDTF">2025-01-06T01:28:25Z</dcterms:created>
  <dcterms:modified xsi:type="dcterms:W3CDTF">2025-01-06T01:28:51Z</dcterms:modified>
</cp:coreProperties>
</file>